
<file path=[Content_Types].xml><?xml version="1.0" encoding="utf-8"?>
<Types xmlns="http://schemas.openxmlformats.org/package/2006/content-types">
  <Default Extension="jpeg" ContentType="image/jpeg"/>
  <Default Extension="mp4" ContentType="vide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C1163-1F79-AEBC-80AB-F1C6075605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648A15-A01A-83CC-0D94-16363D3BC2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8F71BE-C7C8-BECF-3BEC-829B97A86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0EE00-0DF5-5B49-8583-989E0592A0E3}" type="datetimeFigureOut">
              <a:rPr lang="en-US" smtClean="0"/>
              <a:t>8/7/23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286B1-B84C-DEBF-5D55-0D5C23B2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A5733-20E8-D13F-D49E-AAFB4ACD0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73069-6E91-1C45-BA04-7FDF6D3E0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987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97D74-62F4-2C94-2403-B01A64F55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313A5E-CE01-0148-7872-13D26BF721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61B440-0764-2241-5979-AA348D32F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0EE00-0DF5-5B49-8583-989E0592A0E3}" type="datetimeFigureOut">
              <a:rPr lang="en-US" smtClean="0"/>
              <a:t>8/7/23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7E414C-A86A-BD25-F49C-C8C6370B0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B3BC96-3A62-A01F-E611-145ED3B37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73069-6E91-1C45-BA04-7FDF6D3E0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220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60F0EB-7AF1-7BA0-6A8D-6514413FAE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8FC49-DF4C-AAAE-4165-B820D17E0D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7C7D15-9D3E-ED1B-3AE9-A8566800F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0EE00-0DF5-5B49-8583-989E0592A0E3}" type="datetimeFigureOut">
              <a:rPr lang="en-US" smtClean="0"/>
              <a:t>8/7/23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29B30D-9969-1493-D448-690305A85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E7FE86-01DB-34C4-6B69-7C28234B0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73069-6E91-1C45-BA04-7FDF6D3E0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426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AC2CC-3FED-B299-DD1D-0FEC88C8A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C31E1-447C-9EAF-040C-C2C1F55D5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D73C4D-6CEB-B816-B16D-C812999F5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0EE00-0DF5-5B49-8583-989E0592A0E3}" type="datetimeFigureOut">
              <a:rPr lang="en-US" smtClean="0"/>
              <a:t>8/7/23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36BA75-1279-37B4-A1BC-A4D428DFC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E21AD-8C48-644D-9223-061A00A76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73069-6E91-1C45-BA04-7FDF6D3E0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458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4F82D-4279-6BF7-E50F-DEC4183E2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3FA7C2-12F5-A105-E95C-0258468065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39DC44-903A-FD0D-E7D2-50A4D705F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0EE00-0DF5-5B49-8583-989E0592A0E3}" type="datetimeFigureOut">
              <a:rPr lang="en-US" smtClean="0"/>
              <a:t>8/7/23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36FEB5-02D8-9C0A-E19B-ED81B1B2A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60900A-9EF1-681C-0942-AE855D956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73069-6E91-1C45-BA04-7FDF6D3E0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843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18927-73EB-9463-AC17-D98A39436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B11E7-29A5-9573-75BA-43AC962A25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4FE66E-A519-F242-468B-73F18399F6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944DA0-2A60-FA24-7309-4431B5A90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0EE00-0DF5-5B49-8583-989E0592A0E3}" type="datetimeFigureOut">
              <a:rPr lang="en-US" smtClean="0"/>
              <a:t>8/7/23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DDF8C3-FED3-2321-42A0-956A58BEF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9B92B6-4A91-CA42-7721-2696C28E6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73069-6E91-1C45-BA04-7FDF6D3E0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812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6D21D-7851-BCBD-59CB-29818CD44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C4A117-945B-1CB5-297F-B0076D8F46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9CA84B-CBC6-1A4E-F342-8773760258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8EBC04-36C6-9EC6-EFA1-50A14BD588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B88530-B173-249C-2471-698CD68B94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0254B3-40EC-98D8-F8DE-F4FB3F396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0EE00-0DF5-5B49-8583-989E0592A0E3}" type="datetimeFigureOut">
              <a:rPr lang="en-US" smtClean="0"/>
              <a:t>8/7/23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11B978-F40A-02A8-EF7F-1B5E8AB94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3FC6F5-E044-F024-6396-E26104DFB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73069-6E91-1C45-BA04-7FDF6D3E0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174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D938F-3181-78F7-B063-816559970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80FEAF-C5F4-9748-02A0-620DC35DA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0EE00-0DF5-5B49-8583-989E0592A0E3}" type="datetimeFigureOut">
              <a:rPr lang="en-US" smtClean="0"/>
              <a:t>8/7/23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62DE9B-17DD-2CC2-0B0F-2A39695A2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D98D4F-ADD9-3A63-B318-0A6B1972A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73069-6E91-1C45-BA04-7FDF6D3E0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03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678813-676A-B868-1A57-A17129702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0EE00-0DF5-5B49-8583-989E0592A0E3}" type="datetimeFigureOut">
              <a:rPr lang="en-US" smtClean="0"/>
              <a:t>8/7/23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F3AF2A-9E70-BB9E-AAEC-D267114EA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2EC843-24D4-1A4F-ABA2-6E2B480C2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73069-6E91-1C45-BA04-7FDF6D3E0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546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15F0E-20A2-8A71-5E07-A87727E25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F70E0-13F4-0368-0B17-8514440C2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19709A-6A22-549C-94DB-023ECE875A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8A5246-0FFA-7817-3005-7B8DD081A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0EE00-0DF5-5B49-8583-989E0592A0E3}" type="datetimeFigureOut">
              <a:rPr lang="en-US" smtClean="0"/>
              <a:t>8/7/23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D1254C-EE89-9E45-5247-182BC3CB4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7BE7CF-57FD-F131-32BD-97C1E87A2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73069-6E91-1C45-BA04-7FDF6D3E0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106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F087B-F5B0-E0D7-1337-2ACBB2BE2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3B279D-48A4-E994-E8BE-BA73834633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29093F-24B3-3F18-BB7F-DE27B21A4D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B00363-4258-47C7-601C-E560EDC65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0EE00-0DF5-5B49-8583-989E0592A0E3}" type="datetimeFigureOut">
              <a:rPr lang="en-US" smtClean="0"/>
              <a:t>8/7/23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0503CC-BE53-1AFF-1384-1642ABAA4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0C297B-A314-3FB9-7190-6D19E998B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73069-6E91-1C45-BA04-7FDF6D3E0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415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8F7EEB-5D87-A987-A6E4-3A81DE7AA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F6BC83-3BC4-F656-2319-69B361AFF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42AEF-0F2E-5E08-3F66-9A9F70BA07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0EE00-0DF5-5B49-8583-989E0592A0E3}" type="datetimeFigureOut">
              <a:rPr lang="en-US" smtClean="0"/>
              <a:t>8/7/23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27BA8-FC7E-7717-EDB9-E3FD07380F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12D8D-BC40-EA55-CAAF-141DB71F14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73069-6E91-1C45-BA04-7FDF6D3E0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643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B1984-67C7-32E3-B912-406056A7A3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524675"/>
          </a:xfrm>
        </p:spPr>
        <p:txBody>
          <a:bodyPr>
            <a:normAutofit/>
          </a:bodyPr>
          <a:lstStyle/>
          <a:p>
            <a:r>
              <a:rPr lang="en-US" dirty="0"/>
              <a:t>Welcome!</a:t>
            </a:r>
            <a:br>
              <a:rPr lang="en-US" dirty="0"/>
            </a:br>
            <a:br>
              <a:rPr lang="en-US" dirty="0"/>
            </a:br>
            <a:r>
              <a:rPr lang="en-US" dirty="0" err="1"/>
              <a:t>RSoXS</a:t>
            </a:r>
            <a:r>
              <a:rPr lang="en-US" dirty="0"/>
              <a:t> Code Camp 2023</a:t>
            </a:r>
            <a:br>
              <a:rPr lang="en-US" dirty="0"/>
            </a:br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F64C245-C2D9-CE8A-CB7F-AAD5E9A9C6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48582"/>
            <a:ext cx="3570663" cy="1209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0001-0148">
            <a:hlinkClick r:id="" action="ppaction://media"/>
            <a:extLst>
              <a:ext uri="{FF2B5EF4-FFF2-40B4-BE49-F238E27FC236}">
                <a16:creationId xmlns:a16="http://schemas.microsoft.com/office/drawing/2014/main" id="{E6A8DA3C-EF3C-861E-7502-995F09AFA9AF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 rotWithShape="1">
          <a:blip r:embed="rId5"/>
          <a:srcRect t="11015"/>
          <a:stretch/>
        </p:blipFill>
        <p:spPr>
          <a:xfrm>
            <a:off x="5094663" y="5384086"/>
            <a:ext cx="1533295" cy="147391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8191C29-A934-D3D7-C53E-4B3853020473}"/>
              </a:ext>
            </a:extLst>
          </p:cNvPr>
          <p:cNvSpPr txBox="1"/>
          <p:nvPr/>
        </p:nvSpPr>
        <p:spPr>
          <a:xfrm>
            <a:off x="9191367" y="5797877"/>
            <a:ext cx="29532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Myriad Pro" panose="020B0503030403020204" pitchFamily="34" charset="0"/>
              </a:rPr>
              <a:t>CyRSoXS</a:t>
            </a:r>
            <a:endParaRPr lang="en-US" sz="3600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053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6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12" repeatCount="indefinite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11524-5FC2-0C08-D8D5-F065B7D0F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6410"/>
          </a:xfrm>
        </p:spPr>
        <p:txBody>
          <a:bodyPr/>
          <a:lstStyle/>
          <a:p>
            <a:r>
              <a:rPr lang="en-US" dirty="0"/>
              <a:t>The Ecosystem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5A9A33B-70FF-5F1E-A9E3-C324474E80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00" y="2338107"/>
            <a:ext cx="3570663" cy="1209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5C3EF4D-250B-D2F0-61AB-11290B2475EF}"/>
              </a:ext>
            </a:extLst>
          </p:cNvPr>
          <p:cNvSpPr txBox="1"/>
          <p:nvPr/>
        </p:nvSpPr>
        <p:spPr>
          <a:xfrm>
            <a:off x="434900" y="3646379"/>
            <a:ext cx="37070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PyHyperScattering</a:t>
            </a:r>
            <a:endParaRPr lang="en-US" dirty="0"/>
          </a:p>
          <a:p>
            <a:endParaRPr lang="en-US" dirty="0"/>
          </a:p>
          <a:p>
            <a:r>
              <a:rPr lang="en-US" dirty="0"/>
              <a:t>“write once, run anywhere” analysis</a:t>
            </a:r>
          </a:p>
          <a:p>
            <a:r>
              <a:rPr lang="en-US" dirty="0"/>
              <a:t>of multidimensional x-ray &amp; neutron scattering data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0001-0148">
            <a:hlinkClick r:id="" action="ppaction://media"/>
            <a:extLst>
              <a:ext uri="{FF2B5EF4-FFF2-40B4-BE49-F238E27FC236}">
                <a16:creationId xmlns:a16="http://schemas.microsoft.com/office/drawing/2014/main" id="{8161CA12-8662-1DDD-F806-78D23F66AAEB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 rotWithShape="1">
          <a:blip r:embed="rId5"/>
          <a:srcRect t="11015"/>
          <a:stretch/>
        </p:blipFill>
        <p:spPr>
          <a:xfrm>
            <a:off x="5591348" y="2205859"/>
            <a:ext cx="1533295" cy="147391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EA38DFE-9FE8-46B9-779F-3D2732366DF6}"/>
              </a:ext>
            </a:extLst>
          </p:cNvPr>
          <p:cNvSpPr txBox="1"/>
          <p:nvPr/>
        </p:nvSpPr>
        <p:spPr>
          <a:xfrm>
            <a:off x="9611781" y="2619650"/>
            <a:ext cx="29532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Myriad Pro" panose="020B0503030403020204" pitchFamily="34" charset="0"/>
              </a:rPr>
              <a:t>CyRSoXS</a:t>
            </a:r>
            <a:endParaRPr lang="en-US" sz="3600" dirty="0">
              <a:latin typeface="Myriad Pro" panose="020B0503030403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D8D5E3B-A332-E941-DD8D-E6F92263A7E2}"/>
              </a:ext>
            </a:extLst>
          </p:cNvPr>
          <p:cNvSpPr txBox="1"/>
          <p:nvPr/>
        </p:nvSpPr>
        <p:spPr>
          <a:xfrm>
            <a:off x="4707356" y="3679773"/>
            <a:ext cx="37070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NRSS</a:t>
            </a:r>
          </a:p>
          <a:p>
            <a:endParaRPr lang="en-US" dirty="0"/>
          </a:p>
          <a:p>
            <a:r>
              <a:rPr lang="en-US" dirty="0"/>
              <a:t>Python toolchain for morphology generation, optical constants manipulation, and simulation dispatch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D3F4D1C-5355-FA48-3331-A7F30523249E}"/>
              </a:ext>
            </a:extLst>
          </p:cNvPr>
          <p:cNvSpPr txBox="1"/>
          <p:nvPr/>
        </p:nvSpPr>
        <p:spPr>
          <a:xfrm>
            <a:off x="8574063" y="3679773"/>
            <a:ext cx="37070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CyRSoXS</a:t>
            </a:r>
            <a:endParaRPr lang="en-US" dirty="0"/>
          </a:p>
          <a:p>
            <a:endParaRPr lang="en-US" dirty="0"/>
          </a:p>
          <a:p>
            <a:r>
              <a:rPr lang="en-US" dirty="0"/>
              <a:t>GPU-accelerated </a:t>
            </a:r>
            <a:r>
              <a:rPr lang="en-US" dirty="0" err="1"/>
              <a:t>RSoXS</a:t>
            </a:r>
            <a:r>
              <a:rPr lang="en-US" dirty="0"/>
              <a:t> virtual instrument</a:t>
            </a:r>
          </a:p>
        </p:txBody>
      </p:sp>
    </p:spTree>
    <p:extLst>
      <p:ext uri="{BB962C8B-B14F-4D97-AF65-F5344CB8AC3E}">
        <p14:creationId xmlns:p14="http://schemas.microsoft.com/office/powerpoint/2010/main" val="3487084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67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 vol="80000">
                <p:cTn id="12" repeatCount="indefinite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D3381-F517-6551-EE64-12DB83AF0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58ADE-C50F-53DC-9695-0CE96005C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 a common understanding of the </a:t>
            </a:r>
            <a:r>
              <a:rPr lang="en-US" dirty="0" err="1"/>
              <a:t>RSoXS</a:t>
            </a:r>
            <a:r>
              <a:rPr lang="en-US" dirty="0"/>
              <a:t> codebase</a:t>
            </a:r>
          </a:p>
          <a:p>
            <a:r>
              <a:rPr lang="en-US" dirty="0"/>
              <a:t>Build connections to sustain development.</a:t>
            </a:r>
          </a:p>
          <a:p>
            <a:endParaRPr lang="en-US" dirty="0"/>
          </a:p>
          <a:p>
            <a:r>
              <a:rPr lang="en-US" dirty="0"/>
              <a:t>Have fun!</a:t>
            </a:r>
          </a:p>
        </p:txBody>
      </p:sp>
    </p:spTree>
    <p:extLst>
      <p:ext uri="{BB962C8B-B14F-4D97-AF65-F5344CB8AC3E}">
        <p14:creationId xmlns:p14="http://schemas.microsoft.com/office/powerpoint/2010/main" val="840219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66</Words>
  <Application>Microsoft Macintosh PowerPoint</Application>
  <PresentationFormat>Widescreen</PresentationFormat>
  <Paragraphs>19</Paragraphs>
  <Slides>3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Myriad Pro</vt:lpstr>
      <vt:lpstr>Office Theme</vt:lpstr>
      <vt:lpstr>Welcome!  RSoXS Code Camp 2023 </vt:lpstr>
      <vt:lpstr>The Ecosystem</vt:lpstr>
      <vt:lpstr>Goals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Welcome!  RSoXS Code Camp 2023 </dc:title>
  <dc:creator>Beaucage, Peter A. (Fed)</dc:creator>
  <cp:lastModifiedBy>Beaucage, Peter A. (Fed)</cp:lastModifiedBy>
  <cp:revision>3</cp:revision>
  <dcterms:created xsi:type="dcterms:W3CDTF">2023-08-07T12:26:32Z</dcterms:created>
  <dcterms:modified xsi:type="dcterms:W3CDTF">2023-08-07T14:08:44Z</dcterms:modified>
</cp:coreProperties>
</file>